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ilskygg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 smtClean="0"/>
              <a:t>Smelltu til að breyta stíl aðalundirtitla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ill og lóðréttur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óðréttur titill og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ill og ef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flafyrirsö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ö efnisatrið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burð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smtClean="0"/>
              <a:t>Smelltu til að breyta stíl aðaltitils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ðeins ti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u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fni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Mynd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s-IS" smtClean="0"/>
              <a:t>Smelltu á tákn til að bæta við mynd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1D6BA9F-4427-4AE4-BCD6-043484DC0FCC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902E0FF-ED93-487B-9B46-31F7B2F546BD}" type="slidenum">
              <a:rPr lang="is-IS" smtClean="0"/>
              <a:t>‹#›</a:t>
            </a:fld>
            <a:endParaRPr lang="is-I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Bandaríkin – U.S.A.</a:t>
            </a:r>
            <a:endParaRPr lang="is-IS" dirty="0"/>
          </a:p>
        </p:txBody>
      </p:sp>
      <p:sp>
        <p:nvSpPr>
          <p:cNvPr id="3" name="Undirtiti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Fjórða stærsta land heims. </a:t>
            </a:r>
          </a:p>
          <a:p>
            <a:r>
              <a:rPr lang="is-IS" dirty="0" smtClean="0"/>
              <a:t>Stærsti hlutinn í tempraða beltinu.</a:t>
            </a:r>
          </a:p>
          <a:p>
            <a:r>
              <a:rPr lang="is-IS" b="1" dirty="0" smtClean="0"/>
              <a:t>Meginlandsloftslag</a:t>
            </a:r>
            <a:r>
              <a:rPr lang="is-IS" dirty="0" smtClean="0"/>
              <a:t> er ríkjandi </a:t>
            </a:r>
            <a:r>
              <a:rPr lang="is-IS" smtClean="0"/>
              <a:t>í miðríkjunum þ.e. Heit og þurr sumur en kaldir vetrar. Mikill hitamismunur veldur oft </a:t>
            </a:r>
            <a:r>
              <a:rPr lang="is-IS" smtClean="0">
                <a:solidFill>
                  <a:srgbClr val="FF0000"/>
                </a:solidFill>
              </a:rPr>
              <a:t>hvirfilbyljum</a:t>
            </a:r>
            <a:r>
              <a:rPr lang="is-IS" smtClean="0"/>
              <a:t>. </a:t>
            </a:r>
            <a:r>
              <a:rPr lang="is-IS" smtClean="0">
                <a:solidFill>
                  <a:srgbClr val="FF0000"/>
                </a:solidFill>
              </a:rPr>
              <a:t>Fellibyljir</a:t>
            </a:r>
            <a:r>
              <a:rPr lang="is-IS" smtClean="0"/>
              <a:t> sem verða til yfir sjó koma oft á land við Mexicoflóa.</a:t>
            </a:r>
            <a:endParaRPr lang="is-I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365104"/>
            <a:ext cx="3960440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088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Bandaríkin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Vesturströndin er á mörkum tveggja jarðskorpufleka þar verða því oft </a:t>
            </a:r>
            <a:r>
              <a:rPr lang="is-IS" dirty="0" err="1" smtClean="0"/>
              <a:t>öflugir</a:t>
            </a:r>
            <a:r>
              <a:rPr lang="is-IS" dirty="0" smtClean="0"/>
              <a:t> </a:t>
            </a:r>
            <a:r>
              <a:rPr lang="is-IS" dirty="0" smtClean="0">
                <a:solidFill>
                  <a:srgbClr val="FF0000"/>
                </a:solidFill>
              </a:rPr>
              <a:t>jarðskjálftar</a:t>
            </a:r>
            <a:r>
              <a:rPr lang="is-IS" dirty="0" smtClean="0"/>
              <a:t> (</a:t>
            </a:r>
            <a:r>
              <a:rPr lang="is-IS" dirty="0" err="1" smtClean="0"/>
              <a:t>Californía</a:t>
            </a:r>
            <a:r>
              <a:rPr lang="is-IS" dirty="0" smtClean="0"/>
              <a:t>)</a:t>
            </a:r>
          </a:p>
          <a:p>
            <a:r>
              <a:rPr lang="is-IS" dirty="0" smtClean="0"/>
              <a:t>Á </a:t>
            </a:r>
            <a:r>
              <a:rPr lang="is-IS" dirty="0" err="1" smtClean="0"/>
              <a:t>Hawaieyjum</a:t>
            </a:r>
            <a:r>
              <a:rPr lang="is-IS" dirty="0" smtClean="0"/>
              <a:t> eru </a:t>
            </a:r>
            <a:r>
              <a:rPr lang="is-IS" dirty="0" smtClean="0">
                <a:solidFill>
                  <a:srgbClr val="FF0000"/>
                </a:solidFill>
              </a:rPr>
              <a:t>eldgos</a:t>
            </a:r>
            <a:r>
              <a:rPr lang="is-IS" dirty="0" smtClean="0"/>
              <a:t> tíð.</a:t>
            </a:r>
          </a:p>
          <a:p>
            <a:r>
              <a:rPr lang="is-IS" dirty="0" smtClean="0"/>
              <a:t>Merkar náttúruperlur eru </a:t>
            </a:r>
            <a:r>
              <a:rPr lang="is-IS" dirty="0" err="1" smtClean="0">
                <a:solidFill>
                  <a:srgbClr val="FF0000"/>
                </a:solidFill>
              </a:rPr>
              <a:t>Yellowstone</a:t>
            </a:r>
            <a:r>
              <a:rPr lang="is-IS" dirty="0" smtClean="0">
                <a:solidFill>
                  <a:srgbClr val="FF0000"/>
                </a:solidFill>
              </a:rPr>
              <a:t> </a:t>
            </a:r>
            <a:r>
              <a:rPr lang="is-IS" dirty="0" smtClean="0"/>
              <a:t>þjóðgarður og </a:t>
            </a:r>
            <a:r>
              <a:rPr lang="is-IS" dirty="0" err="1" smtClean="0">
                <a:solidFill>
                  <a:srgbClr val="FF0000"/>
                </a:solidFill>
              </a:rPr>
              <a:t>Miklugljúfur</a:t>
            </a:r>
            <a:r>
              <a:rPr lang="is-IS" dirty="0" smtClean="0">
                <a:solidFill>
                  <a:srgbClr val="FF0000"/>
                </a:solidFill>
              </a:rPr>
              <a:t> </a:t>
            </a:r>
            <a:r>
              <a:rPr lang="is-IS" dirty="0" smtClean="0"/>
              <a:t>í </a:t>
            </a:r>
            <a:r>
              <a:rPr lang="is-IS" dirty="0" err="1" smtClean="0"/>
              <a:t>Colorado</a:t>
            </a:r>
            <a:r>
              <a:rPr lang="is-IS" dirty="0" smtClean="0"/>
              <a:t> (Grand </a:t>
            </a:r>
            <a:r>
              <a:rPr lang="is-IS" dirty="0" err="1" smtClean="0"/>
              <a:t>Canyon</a:t>
            </a:r>
            <a:r>
              <a:rPr lang="is-IS" dirty="0" smtClean="0"/>
              <a:t>).</a:t>
            </a:r>
          </a:p>
          <a:p>
            <a:r>
              <a:rPr lang="is-IS" dirty="0" smtClean="0"/>
              <a:t>Meira en helmingur lands í U.S.A. er undir landbúnað en aðeins 2-3% starfa við hann </a:t>
            </a:r>
            <a:r>
              <a:rPr lang="is-IS" dirty="0" smtClean="0">
                <a:solidFill>
                  <a:srgbClr val="FF0000"/>
                </a:solidFill>
              </a:rPr>
              <a:t>hátæknivæddur landbúnaður. </a:t>
            </a:r>
          </a:p>
          <a:p>
            <a:r>
              <a:rPr lang="is-IS" dirty="0" smtClean="0">
                <a:solidFill>
                  <a:schemeClr val="tx1"/>
                </a:solidFill>
              </a:rPr>
              <a:t>Góð fiskimið í Atlandshafi (þorskur,síld,makríll,rækja,humar. </a:t>
            </a:r>
          </a:p>
          <a:p>
            <a:r>
              <a:rPr lang="is-IS" dirty="0" smtClean="0">
                <a:solidFill>
                  <a:schemeClr val="tx1"/>
                </a:solidFill>
              </a:rPr>
              <a:t>Kyrrahaf (túnfiskur og lax)</a:t>
            </a:r>
          </a:p>
          <a:p>
            <a:endParaRPr lang="is-I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15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Bandaríkin 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Landið er auðugt af náttúruauðlindum. Grunnur að hraðri </a:t>
            </a:r>
            <a:r>
              <a:rPr lang="is-IS" dirty="0" err="1" smtClean="0">
                <a:solidFill>
                  <a:srgbClr val="FF0000"/>
                </a:solidFill>
              </a:rPr>
              <a:t>iðnvæðingu</a:t>
            </a:r>
            <a:r>
              <a:rPr lang="is-IS" dirty="0" smtClean="0"/>
              <a:t> var mikið af kolum og járni í </a:t>
            </a:r>
            <a:r>
              <a:rPr lang="is-IS" dirty="0" err="1" smtClean="0"/>
              <a:t>jörðu</a:t>
            </a:r>
            <a:r>
              <a:rPr lang="is-IS" dirty="0" smtClean="0"/>
              <a:t>. </a:t>
            </a:r>
          </a:p>
          <a:p>
            <a:r>
              <a:rPr lang="is-IS" dirty="0" smtClean="0"/>
              <a:t>U.S.A hefur verið </a:t>
            </a:r>
            <a:r>
              <a:rPr lang="is-IS" dirty="0" smtClean="0">
                <a:solidFill>
                  <a:srgbClr val="FF0000"/>
                </a:solidFill>
              </a:rPr>
              <a:t>mesta iðnríki heims</a:t>
            </a:r>
            <a:r>
              <a:rPr lang="is-IS" dirty="0" smtClean="0"/>
              <a:t> frá upphafi 20. aldar.</a:t>
            </a:r>
          </a:p>
          <a:p>
            <a:r>
              <a:rPr lang="is-IS" dirty="0" err="1" smtClean="0"/>
              <a:t>Milkil</a:t>
            </a:r>
            <a:r>
              <a:rPr lang="is-IS" dirty="0" smtClean="0"/>
              <a:t> samkeppni frá Asíu undanfarin ár </a:t>
            </a:r>
          </a:p>
          <a:p>
            <a:r>
              <a:rPr lang="is-IS" dirty="0" smtClean="0"/>
              <a:t>(Kína – Japan – </a:t>
            </a:r>
            <a:r>
              <a:rPr lang="is-IS" dirty="0" err="1" smtClean="0"/>
              <a:t>S-Kórea</a:t>
            </a:r>
            <a:r>
              <a:rPr lang="is-IS" dirty="0" smtClean="0"/>
              <a:t>.)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Hátækni og rafeindaiðnaður </a:t>
            </a:r>
            <a:r>
              <a:rPr lang="is-IS" dirty="0" smtClean="0"/>
              <a:t>hefur aukist undanfarna áratugi (flugvélar – hergögn).</a:t>
            </a:r>
          </a:p>
          <a:p>
            <a:r>
              <a:rPr lang="is-IS" dirty="0" smtClean="0"/>
              <a:t>Miðstöð </a:t>
            </a:r>
            <a:r>
              <a:rPr lang="is-IS" dirty="0" smtClean="0">
                <a:solidFill>
                  <a:srgbClr val="FF0000"/>
                </a:solidFill>
              </a:rPr>
              <a:t>tölvu og kvikmyndaiðnaðar </a:t>
            </a:r>
            <a:r>
              <a:rPr lang="is-IS" dirty="0" smtClean="0"/>
              <a:t>er í Kaliforníu.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69944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Bandaríkin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smtClean="0"/>
              <a:t>Góðar</a:t>
            </a:r>
            <a:r>
              <a:rPr lang="is-IS" b="1" smtClean="0"/>
              <a:t> </a:t>
            </a:r>
            <a:r>
              <a:rPr lang="is-IS" smtClean="0">
                <a:solidFill>
                  <a:srgbClr val="FF0000"/>
                </a:solidFill>
              </a:rPr>
              <a:t>samgöngur</a:t>
            </a:r>
            <a:r>
              <a:rPr lang="is-IS" smtClean="0"/>
              <a:t> lögðu </a:t>
            </a:r>
            <a:r>
              <a:rPr lang="is-IS" dirty="0" smtClean="0"/>
              <a:t>grunn að iðn og </a:t>
            </a:r>
            <a:r>
              <a:rPr lang="is-IS" dirty="0" err="1" smtClean="0"/>
              <a:t>tæknivæðingu</a:t>
            </a:r>
            <a:r>
              <a:rPr lang="is-IS" dirty="0" smtClean="0"/>
              <a:t>.</a:t>
            </a:r>
          </a:p>
          <a:p>
            <a:r>
              <a:rPr lang="is-IS" dirty="0" smtClean="0"/>
              <a:t>1869 lauk lagningu </a:t>
            </a:r>
            <a:r>
              <a:rPr lang="is-IS" dirty="0" smtClean="0">
                <a:solidFill>
                  <a:srgbClr val="FF0000"/>
                </a:solidFill>
              </a:rPr>
              <a:t>járnbrautar</a:t>
            </a:r>
            <a:r>
              <a:rPr lang="is-IS" dirty="0" smtClean="0"/>
              <a:t> frá austur til vesturstrandar U.S.A.</a:t>
            </a:r>
          </a:p>
          <a:p>
            <a:r>
              <a:rPr lang="is-IS" dirty="0" smtClean="0"/>
              <a:t>Gott vega og hraðbrautakerfi í landinu.</a:t>
            </a:r>
          </a:p>
          <a:p>
            <a:r>
              <a:rPr lang="is-IS" dirty="0" smtClean="0"/>
              <a:t>Miklar siglingar á ám og fljótum.</a:t>
            </a:r>
          </a:p>
          <a:p>
            <a:r>
              <a:rPr lang="is-IS" dirty="0" smtClean="0"/>
              <a:t>Panamaskurðurinn tekin í notkun 1914.</a:t>
            </a:r>
          </a:p>
          <a:p>
            <a:r>
              <a:rPr lang="is-IS" dirty="0" smtClean="0"/>
              <a:t>U.S.A. Er dæmigert fjölmenningarsamfélag. Landsmenn eru innflytjendur af öllum hugsanlegum þjóðum.</a:t>
            </a:r>
          </a:p>
          <a:p>
            <a:r>
              <a:rPr lang="is-IS" dirty="0" smtClean="0"/>
              <a:t>80% búa í þéttbýli.</a:t>
            </a:r>
          </a:p>
          <a:p>
            <a:r>
              <a:rPr lang="is-IS" dirty="0" smtClean="0"/>
              <a:t>40 borgir með meira en 1 milljón íbúa.</a:t>
            </a:r>
          </a:p>
          <a:p>
            <a:r>
              <a:rPr lang="is-IS" dirty="0" smtClean="0"/>
              <a:t>Kalifornía er fjölmennasta ríkið (38 milljónir 2012)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8721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il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Bandaríkin</a:t>
            </a:r>
            <a:endParaRPr lang="is-IS" dirty="0"/>
          </a:p>
        </p:txBody>
      </p:sp>
      <p:sp>
        <p:nvSpPr>
          <p:cNvPr id="6" name="Staðgengill efnis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smtClean="0">
                <a:solidFill>
                  <a:srgbClr val="FF0000"/>
                </a:solidFill>
              </a:rPr>
              <a:t>Frelsisstríð</a:t>
            </a:r>
            <a:r>
              <a:rPr lang="is-IS" smtClean="0"/>
              <a:t> Bandaríkjanna 1775-1783, </a:t>
            </a:r>
            <a:r>
              <a:rPr lang="is-IS" dirty="0" smtClean="0"/>
              <a:t>var uppreisn nýlenduíbúa </a:t>
            </a:r>
            <a:r>
              <a:rPr lang="is-IS" smtClean="0"/>
              <a:t>á austurströnd N.Ameríku gegn breskum yfirráðum.</a:t>
            </a:r>
          </a:p>
          <a:p>
            <a:endParaRPr lang="is-IS"/>
          </a:p>
          <a:p>
            <a:endParaRPr lang="is-IS" smtClean="0"/>
          </a:p>
          <a:p>
            <a:r>
              <a:rPr lang="is-IS" smtClean="0">
                <a:solidFill>
                  <a:srgbClr val="FF0000"/>
                </a:solidFill>
              </a:rPr>
              <a:t>Þrælastríðið</a:t>
            </a:r>
            <a:r>
              <a:rPr lang="is-IS" smtClean="0"/>
              <a:t> 1861-1865 suðuríkin vildu ganga úr ríkjasambandinu þegar lög voru samþykkt um afnám þrælahalds. Norðurríkin sigruðu og þrælahald var lagt niður.</a:t>
            </a:r>
          </a:p>
          <a:p>
            <a:pPr marL="0" indent="0">
              <a:buNone/>
            </a:pPr>
            <a:r>
              <a:rPr lang="is-IS" smtClean="0"/>
              <a:t> 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32642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105</TotalTime>
  <Words>299</Words>
  <Application>Microsoft Office PowerPoint</Application>
  <PresentationFormat>Sýnt á skjá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Þema</vt:lpstr>
      </vt:variant>
      <vt:variant>
        <vt:i4>1</vt:i4>
      </vt:variant>
      <vt:variant>
        <vt:lpstr>Skyggnutitlar</vt:lpstr>
      </vt:variant>
      <vt:variant>
        <vt:i4>5</vt:i4>
      </vt:variant>
    </vt:vector>
  </HeadingPairs>
  <TitlesOfParts>
    <vt:vector size="6" baseType="lpstr">
      <vt:lpstr>Executive</vt:lpstr>
      <vt:lpstr>Bandaríkin – U.S.A.</vt:lpstr>
      <vt:lpstr>Bandaríkin</vt:lpstr>
      <vt:lpstr>Bandaríkin </vt:lpstr>
      <vt:lpstr>Bandaríkin</vt:lpstr>
      <vt:lpstr>Bandaríkin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Bandaríkin – U.S.A.</dc:title>
  <dc:creator>Lenovo</dc:creator>
  <cp:lastModifiedBy>Mikael Marino Rivera</cp:lastModifiedBy>
  <cp:revision>10</cp:revision>
  <dcterms:created xsi:type="dcterms:W3CDTF">2013-01-28T10:30:31Z</dcterms:created>
  <dcterms:modified xsi:type="dcterms:W3CDTF">2014-08-20T11:48:40Z</dcterms:modified>
</cp:coreProperties>
</file>